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326" r:id="rId3"/>
    <p:sldId id="327" r:id="rId4"/>
    <p:sldId id="328" r:id="rId5"/>
    <p:sldId id="386" r:id="rId6"/>
    <p:sldId id="329" r:id="rId7"/>
    <p:sldId id="330" r:id="rId8"/>
    <p:sldId id="331" r:id="rId9"/>
    <p:sldId id="332" r:id="rId10"/>
    <p:sldId id="333" r:id="rId11"/>
    <p:sldId id="342" r:id="rId12"/>
    <p:sldId id="343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275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276" r:id="rId29"/>
    <p:sldId id="345" r:id="rId30"/>
    <p:sldId id="346" r:id="rId31"/>
    <p:sldId id="347" r:id="rId32"/>
    <p:sldId id="348" r:id="rId33"/>
    <p:sldId id="349" r:id="rId34"/>
    <p:sldId id="350" r:id="rId35"/>
    <p:sldId id="351" r:id="rId36"/>
    <p:sldId id="353" r:id="rId37"/>
    <p:sldId id="355" r:id="rId38"/>
    <p:sldId id="354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65" r:id="rId47"/>
    <p:sldId id="366" r:id="rId48"/>
    <p:sldId id="367" r:id="rId49"/>
    <p:sldId id="369" r:id="rId50"/>
    <p:sldId id="370" r:id="rId51"/>
    <p:sldId id="371" r:id="rId52"/>
    <p:sldId id="372" r:id="rId53"/>
    <p:sldId id="373" r:id="rId54"/>
    <p:sldId id="374" r:id="rId55"/>
    <p:sldId id="375" r:id="rId56"/>
    <p:sldId id="376" r:id="rId57"/>
    <p:sldId id="377" r:id="rId5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DA2"/>
    <a:srgbClr val="1B3D95"/>
    <a:srgbClr val="005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7F688C-2353-4F7E-A0F7-4EDD082AB69D}" v="47" dt="2023-03-26T21:06:07.921"/>
    <p1510:client id="{784BAFBA-CC9C-4928-AB39-8A5E5E1C3F5B}" v="9" dt="2023-03-26T20:37:50.2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.L. Debecker" userId="3141cf9f992788ca" providerId="LiveId" clId="{0A7F688C-2353-4F7E-A0F7-4EDD082AB69D}"/>
    <pc:docChg chg="undo custSel addSld delSld modSld sldOrd modMainMaster modShowInfo">
      <pc:chgData name="J.L. Debecker" userId="3141cf9f992788ca" providerId="LiveId" clId="{0A7F688C-2353-4F7E-A0F7-4EDD082AB69D}" dt="2023-03-26T21:17:32.322" v="72" actId="2744"/>
      <pc:docMkLst>
        <pc:docMk/>
      </pc:docMkLst>
      <pc:sldChg chg="del">
        <pc:chgData name="J.L. Debecker" userId="3141cf9f992788ca" providerId="LiveId" clId="{0A7F688C-2353-4F7E-A0F7-4EDD082AB69D}" dt="2023-03-26T20:43:15.431" v="0" actId="47"/>
        <pc:sldMkLst>
          <pc:docMk/>
          <pc:sldMk cId="1326005023" sldId="256"/>
        </pc:sldMkLst>
      </pc:sldChg>
      <pc:sldChg chg="del">
        <pc:chgData name="J.L. Debecker" userId="3141cf9f992788ca" providerId="LiveId" clId="{0A7F688C-2353-4F7E-A0F7-4EDD082AB69D}" dt="2023-03-26T20:43:19.152" v="1" actId="47"/>
        <pc:sldMkLst>
          <pc:docMk/>
          <pc:sldMk cId="1177286252" sldId="258"/>
        </pc:sldMkLst>
      </pc:sldChg>
      <pc:sldChg chg="del">
        <pc:chgData name="J.L. Debecker" userId="3141cf9f992788ca" providerId="LiveId" clId="{0A7F688C-2353-4F7E-A0F7-4EDD082AB69D}" dt="2023-03-26T20:43:30.573" v="4" actId="47"/>
        <pc:sldMkLst>
          <pc:docMk/>
          <pc:sldMk cId="3719453006" sldId="259"/>
        </pc:sldMkLst>
      </pc:sldChg>
      <pc:sldChg chg="del">
        <pc:chgData name="J.L. Debecker" userId="3141cf9f992788ca" providerId="LiveId" clId="{0A7F688C-2353-4F7E-A0F7-4EDD082AB69D}" dt="2023-03-26T20:43:22.719" v="2" actId="47"/>
        <pc:sldMkLst>
          <pc:docMk/>
          <pc:sldMk cId="2396062361" sldId="260"/>
        </pc:sldMkLst>
      </pc:sldChg>
      <pc:sldChg chg="modTransition">
        <pc:chgData name="J.L. Debecker" userId="3141cf9f992788ca" providerId="LiveId" clId="{0A7F688C-2353-4F7E-A0F7-4EDD082AB69D}" dt="2023-03-26T21:05:50.668" v="60"/>
        <pc:sldMkLst>
          <pc:docMk/>
          <pc:sldMk cId="4050154299" sldId="261"/>
        </pc:sldMkLst>
      </pc:sldChg>
      <pc:sldChg chg="addSp delSp modSp del mod modTransition">
        <pc:chgData name="J.L. Debecker" userId="3141cf9f992788ca" providerId="LiveId" clId="{0A7F688C-2353-4F7E-A0F7-4EDD082AB69D}" dt="2023-03-26T20:50:10.246" v="24" actId="47"/>
        <pc:sldMkLst>
          <pc:docMk/>
          <pc:sldMk cId="1458252214" sldId="264"/>
        </pc:sldMkLst>
        <pc:spChg chg="del">
          <ac:chgData name="J.L. Debecker" userId="3141cf9f992788ca" providerId="LiveId" clId="{0A7F688C-2353-4F7E-A0F7-4EDD082AB69D}" dt="2023-03-26T20:49:29.165" v="22" actId="26606"/>
          <ac:spMkLst>
            <pc:docMk/>
            <pc:sldMk cId="1458252214" sldId="264"/>
            <ac:spMk id="10" creationId="{B9FF99BD-075F-4761-A995-6FC574BD25EA}"/>
          </ac:spMkLst>
        </pc:spChg>
        <pc:spChg chg="del">
          <ac:chgData name="J.L. Debecker" userId="3141cf9f992788ca" providerId="LiveId" clId="{0A7F688C-2353-4F7E-A0F7-4EDD082AB69D}" dt="2023-03-26T20:49:29.165" v="22" actId="26606"/>
          <ac:spMkLst>
            <pc:docMk/>
            <pc:sldMk cId="1458252214" sldId="264"/>
            <ac:spMk id="12" creationId="{A7B21A54-9BA3-4EA9-B460-5A829ADD9051}"/>
          </ac:spMkLst>
        </pc:spChg>
        <pc:spChg chg="del">
          <ac:chgData name="J.L. Debecker" userId="3141cf9f992788ca" providerId="LiveId" clId="{0A7F688C-2353-4F7E-A0F7-4EDD082AB69D}" dt="2023-03-26T20:49:29.165" v="22" actId="26606"/>
          <ac:spMkLst>
            <pc:docMk/>
            <pc:sldMk cId="1458252214" sldId="264"/>
            <ac:spMk id="14" creationId="{6FA8F714-B9D8-488A-8CCA-E9948FF913A9}"/>
          </ac:spMkLst>
        </pc:spChg>
        <pc:grpChg chg="add mod">
          <ac:chgData name="J.L. Debecker" userId="3141cf9f992788ca" providerId="LiveId" clId="{0A7F688C-2353-4F7E-A0F7-4EDD082AB69D}" dt="2023-03-26T20:49:29.165" v="22" actId="26606"/>
          <ac:grpSpMkLst>
            <pc:docMk/>
            <pc:sldMk cId="1458252214" sldId="264"/>
            <ac:grpSpMk id="4" creationId="{E681B111-1DB8-416F-998B-020D1A859867}"/>
          </ac:grpSpMkLst>
        </pc:grpChg>
        <pc:cxnChg chg="add">
          <ac:chgData name="J.L. Debecker" userId="3141cf9f992788ca" providerId="LiveId" clId="{0A7F688C-2353-4F7E-A0F7-4EDD082AB69D}" dt="2023-03-26T20:49:29.165" v="22" actId="26606"/>
          <ac:cxnSpMkLst>
            <pc:docMk/>
            <pc:sldMk cId="1458252214" sldId="264"/>
            <ac:cxnSpMk id="19" creationId="{E12350F3-DB83-413A-980B-1CEB92498664}"/>
          </ac:cxnSpMkLst>
        </pc:cxnChg>
      </pc:sldChg>
      <pc:sldChg chg="addSp modSp mod modTransition setBg">
        <pc:chgData name="J.L. Debecker" userId="3141cf9f992788ca" providerId="LiveId" clId="{0A7F688C-2353-4F7E-A0F7-4EDD082AB69D}" dt="2023-03-26T20:59:42.675" v="30"/>
        <pc:sldMkLst>
          <pc:docMk/>
          <pc:sldMk cId="2794068163" sldId="275"/>
        </pc:sldMkLst>
        <pc:spChg chg="add">
          <ac:chgData name="J.L. Debecker" userId="3141cf9f992788ca" providerId="LiveId" clId="{0A7F688C-2353-4F7E-A0F7-4EDD082AB69D}" dt="2023-03-26T20:52:28.971" v="27" actId="26606"/>
          <ac:spMkLst>
            <pc:docMk/>
            <pc:sldMk cId="2794068163" sldId="275"/>
            <ac:spMk id="9" creationId="{A169D286-F4D7-4C8B-A6BD-D05384C7F1D8}"/>
          </ac:spMkLst>
        </pc:spChg>
        <pc:spChg chg="add">
          <ac:chgData name="J.L. Debecker" userId="3141cf9f992788ca" providerId="LiveId" clId="{0A7F688C-2353-4F7E-A0F7-4EDD082AB69D}" dt="2023-03-26T20:52:28.971" v="27" actId="26606"/>
          <ac:spMkLst>
            <pc:docMk/>
            <pc:sldMk cId="2794068163" sldId="275"/>
            <ac:spMk id="11" creationId="{39E8235E-135E-4261-8F54-2B316E493C42}"/>
          </ac:spMkLst>
        </pc:spChg>
        <pc:spChg chg="add">
          <ac:chgData name="J.L. Debecker" userId="3141cf9f992788ca" providerId="LiveId" clId="{0A7F688C-2353-4F7E-A0F7-4EDD082AB69D}" dt="2023-03-26T20:52:28.971" v="27" actId="26606"/>
          <ac:spMkLst>
            <pc:docMk/>
            <pc:sldMk cId="2794068163" sldId="275"/>
            <ac:spMk id="13" creationId="{D4ED8EC3-4D57-4620-93CE-4E6661F09A3E}"/>
          </ac:spMkLst>
        </pc:spChg>
        <pc:spChg chg="add">
          <ac:chgData name="J.L. Debecker" userId="3141cf9f992788ca" providerId="LiveId" clId="{0A7F688C-2353-4F7E-A0F7-4EDD082AB69D}" dt="2023-03-26T20:52:28.971" v="27" actId="26606"/>
          <ac:spMkLst>
            <pc:docMk/>
            <pc:sldMk cId="2794068163" sldId="275"/>
            <ac:spMk id="15" creationId="{83BCB34A-2F40-4F41-8488-A134C1C155B7}"/>
          </ac:spMkLst>
        </pc:spChg>
        <pc:spChg chg="add">
          <ac:chgData name="J.L. Debecker" userId="3141cf9f992788ca" providerId="LiveId" clId="{0A7F688C-2353-4F7E-A0F7-4EDD082AB69D}" dt="2023-03-26T20:52:28.971" v="27" actId="26606"/>
          <ac:spMkLst>
            <pc:docMk/>
            <pc:sldMk cId="2794068163" sldId="275"/>
            <ac:spMk id="17" creationId="{F78382DC-4207-465E-B379-1E16448AA222}"/>
          </ac:spMkLst>
        </pc:spChg>
        <pc:picChg chg="mod">
          <ac:chgData name="J.L. Debecker" userId="3141cf9f992788ca" providerId="LiveId" clId="{0A7F688C-2353-4F7E-A0F7-4EDD082AB69D}" dt="2023-03-26T20:52:28.971" v="27" actId="26606"/>
          <ac:picMkLst>
            <pc:docMk/>
            <pc:sldMk cId="2794068163" sldId="275"/>
            <ac:picMk id="3" creationId="{7E940808-1FC7-7FDB-F4FE-9281F1B5E1FC}"/>
          </ac:picMkLst>
        </pc:picChg>
        <pc:picChg chg="mod ord">
          <ac:chgData name="J.L. Debecker" userId="3141cf9f992788ca" providerId="LiveId" clId="{0A7F688C-2353-4F7E-A0F7-4EDD082AB69D}" dt="2023-03-26T20:52:28.971" v="27" actId="26606"/>
          <ac:picMkLst>
            <pc:docMk/>
            <pc:sldMk cId="2794068163" sldId="275"/>
            <ac:picMk id="4" creationId="{D8B4D1D1-AF64-46CD-A913-0FEB9CDBAD4F}"/>
          </ac:picMkLst>
        </pc:picChg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805641270" sldId="276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2652764173" sldId="326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2106457231" sldId="327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197076995" sldId="328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3666194704" sldId="329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3972225108" sldId="330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3192570556" sldId="331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2644566758" sldId="332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3698961922" sldId="333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369330811" sldId="334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3518879232" sldId="335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1623755625" sldId="336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605167208" sldId="337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4033335285" sldId="338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1613190247" sldId="339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1205061300" sldId="340"/>
        </pc:sldMkLst>
      </pc:sldChg>
      <pc:sldChg chg="modSp mod modTransition">
        <pc:chgData name="J.L. Debecker" userId="3141cf9f992788ca" providerId="LiveId" clId="{0A7F688C-2353-4F7E-A0F7-4EDD082AB69D}" dt="2023-03-26T20:59:42.675" v="30"/>
        <pc:sldMkLst>
          <pc:docMk/>
          <pc:sldMk cId="3776886931" sldId="342"/>
        </pc:sldMkLst>
        <pc:picChg chg="mod">
          <ac:chgData name="J.L. Debecker" userId="3141cf9f992788ca" providerId="LiveId" clId="{0A7F688C-2353-4F7E-A0F7-4EDD082AB69D}" dt="2023-03-26T20:50:56.549" v="25" actId="14100"/>
          <ac:picMkLst>
            <pc:docMk/>
            <pc:sldMk cId="3776886931" sldId="342"/>
            <ac:picMk id="3" creationId="{CF80277D-3C41-1601-E6A9-3B6059CBDB0B}"/>
          </ac:picMkLst>
        </pc:picChg>
      </pc:sldChg>
      <pc:sldChg chg="modSp mod modTransition">
        <pc:chgData name="J.L. Debecker" userId="3141cf9f992788ca" providerId="LiveId" clId="{0A7F688C-2353-4F7E-A0F7-4EDD082AB69D}" dt="2023-03-26T20:59:42.675" v="30"/>
        <pc:sldMkLst>
          <pc:docMk/>
          <pc:sldMk cId="682192635" sldId="343"/>
        </pc:sldMkLst>
        <pc:picChg chg="mod">
          <ac:chgData name="J.L. Debecker" userId="3141cf9f992788ca" providerId="LiveId" clId="{0A7F688C-2353-4F7E-A0F7-4EDD082AB69D}" dt="2023-03-26T20:51:05.640" v="26" actId="14100"/>
          <ac:picMkLst>
            <pc:docMk/>
            <pc:sldMk cId="682192635" sldId="343"/>
            <ac:picMk id="3" creationId="{A23EAB53-DC3B-4CC0-898B-55EA5BF03845}"/>
          </ac:picMkLst>
        </pc:picChg>
      </pc:sldChg>
      <pc:sldChg chg="del">
        <pc:chgData name="J.L. Debecker" userId="3141cf9f992788ca" providerId="LiveId" clId="{0A7F688C-2353-4F7E-A0F7-4EDD082AB69D}" dt="2023-03-26T20:43:35.915" v="5" actId="47"/>
        <pc:sldMkLst>
          <pc:docMk/>
          <pc:sldMk cId="1725842935" sldId="344"/>
        </pc:sldMkLst>
      </pc:sldChg>
      <pc:sldChg chg="modTransition">
        <pc:chgData name="J.L. Debecker" userId="3141cf9f992788ca" providerId="LiveId" clId="{0A7F688C-2353-4F7E-A0F7-4EDD082AB69D}" dt="2023-03-26T21:05:04.815" v="58"/>
        <pc:sldMkLst>
          <pc:docMk/>
          <pc:sldMk cId="553214528" sldId="345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497326869" sldId="346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2349479458" sldId="347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3477895860" sldId="348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1355640229" sldId="349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3133513693" sldId="350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3102114286" sldId="351"/>
        </pc:sldMkLst>
      </pc:sldChg>
      <pc:sldChg chg="del">
        <pc:chgData name="J.L. Debecker" userId="3141cf9f992788ca" providerId="LiveId" clId="{0A7F688C-2353-4F7E-A0F7-4EDD082AB69D}" dt="2023-03-26T20:43:40.899" v="6" actId="47"/>
        <pc:sldMkLst>
          <pc:docMk/>
          <pc:sldMk cId="554054033" sldId="352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604006708" sldId="353"/>
        </pc:sldMkLst>
      </pc:sldChg>
      <pc:sldChg chg="ord modTransition">
        <pc:chgData name="J.L. Debecker" userId="3141cf9f992788ca" providerId="LiveId" clId="{0A7F688C-2353-4F7E-A0F7-4EDD082AB69D}" dt="2023-03-26T21:06:42.141" v="63"/>
        <pc:sldMkLst>
          <pc:docMk/>
          <pc:sldMk cId="1822237605" sldId="354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827764021" sldId="355"/>
        </pc:sldMkLst>
      </pc:sldChg>
      <pc:sldChg chg="del">
        <pc:chgData name="J.L. Debecker" userId="3141cf9f992788ca" providerId="LiveId" clId="{0A7F688C-2353-4F7E-A0F7-4EDD082AB69D}" dt="2023-03-26T20:43:44.612" v="7" actId="47"/>
        <pc:sldMkLst>
          <pc:docMk/>
          <pc:sldMk cId="2372456195" sldId="356"/>
        </pc:sldMkLst>
      </pc:sldChg>
      <pc:sldChg chg="modTransition">
        <pc:chgData name="J.L. Debecker" userId="3141cf9f992788ca" providerId="LiveId" clId="{0A7F688C-2353-4F7E-A0F7-4EDD082AB69D}" dt="2023-03-26T21:05:20.899" v="59"/>
        <pc:sldMkLst>
          <pc:docMk/>
          <pc:sldMk cId="3467231749" sldId="357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298499921" sldId="358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1624922874" sldId="359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1963808400" sldId="360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3692238517" sldId="361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962611813" sldId="362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2757904983" sldId="363"/>
        </pc:sldMkLst>
      </pc:sldChg>
      <pc:sldChg chg="del">
        <pc:chgData name="J.L. Debecker" userId="3141cf9f992788ca" providerId="LiveId" clId="{0A7F688C-2353-4F7E-A0F7-4EDD082AB69D}" dt="2023-03-26T20:43:48.889" v="8" actId="47"/>
        <pc:sldMkLst>
          <pc:docMk/>
          <pc:sldMk cId="4183652475" sldId="364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980876622" sldId="365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3684000417" sldId="366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2109245676" sldId="367"/>
        </pc:sldMkLst>
      </pc:sldChg>
      <pc:sldChg chg="del">
        <pc:chgData name="J.L. Debecker" userId="3141cf9f992788ca" providerId="LiveId" clId="{0A7F688C-2353-4F7E-A0F7-4EDD082AB69D}" dt="2023-03-26T20:43:52.251" v="9" actId="47"/>
        <pc:sldMkLst>
          <pc:docMk/>
          <pc:sldMk cId="3860011494" sldId="368"/>
        </pc:sldMkLst>
      </pc:sldChg>
      <pc:sldChg chg="addSp delSp modSp mod modTransition setBg">
        <pc:chgData name="J.L. Debecker" userId="3141cf9f992788ca" providerId="LiveId" clId="{0A7F688C-2353-4F7E-A0F7-4EDD082AB69D}" dt="2023-03-26T21:09:27.761" v="68" actId="26606"/>
        <pc:sldMkLst>
          <pc:docMk/>
          <pc:sldMk cId="3398784832" sldId="369"/>
        </pc:sldMkLst>
        <pc:spChg chg="add del">
          <ac:chgData name="J.L. Debecker" userId="3141cf9f992788ca" providerId="LiveId" clId="{0A7F688C-2353-4F7E-A0F7-4EDD082AB69D}" dt="2023-03-26T21:08:26.841" v="65" actId="26606"/>
          <ac:spMkLst>
            <pc:docMk/>
            <pc:sldMk cId="3398784832" sldId="369"/>
            <ac:spMk id="9" creationId="{11BE3FA7-0D70-4431-814F-D8C40576EA93}"/>
          </ac:spMkLst>
        </pc:spChg>
        <pc:spChg chg="add">
          <ac:chgData name="J.L. Debecker" userId="3141cf9f992788ca" providerId="LiveId" clId="{0A7F688C-2353-4F7E-A0F7-4EDD082AB69D}" dt="2023-03-26T21:09:27.761" v="68" actId="26606"/>
          <ac:spMkLst>
            <pc:docMk/>
            <pc:sldMk cId="3398784832" sldId="369"/>
            <ac:spMk id="13" creationId="{D4ED8EC3-4D57-4620-93CE-4E6661F09A3E}"/>
          </ac:spMkLst>
        </pc:spChg>
        <pc:spChg chg="add">
          <ac:chgData name="J.L. Debecker" userId="3141cf9f992788ca" providerId="LiveId" clId="{0A7F688C-2353-4F7E-A0F7-4EDD082AB69D}" dt="2023-03-26T21:09:27.761" v="68" actId="26606"/>
          <ac:spMkLst>
            <pc:docMk/>
            <pc:sldMk cId="3398784832" sldId="369"/>
            <ac:spMk id="14" creationId="{A169D286-F4D7-4C8B-A6BD-D05384C7F1D8}"/>
          </ac:spMkLst>
        </pc:spChg>
        <pc:spChg chg="add">
          <ac:chgData name="J.L. Debecker" userId="3141cf9f992788ca" providerId="LiveId" clId="{0A7F688C-2353-4F7E-A0F7-4EDD082AB69D}" dt="2023-03-26T21:09:27.761" v="68" actId="26606"/>
          <ac:spMkLst>
            <pc:docMk/>
            <pc:sldMk cId="3398784832" sldId="369"/>
            <ac:spMk id="15" creationId="{83BCB34A-2F40-4F41-8488-A134C1C155B7}"/>
          </ac:spMkLst>
        </pc:spChg>
        <pc:spChg chg="add">
          <ac:chgData name="J.L. Debecker" userId="3141cf9f992788ca" providerId="LiveId" clId="{0A7F688C-2353-4F7E-A0F7-4EDD082AB69D}" dt="2023-03-26T21:09:27.761" v="68" actId="26606"/>
          <ac:spMkLst>
            <pc:docMk/>
            <pc:sldMk cId="3398784832" sldId="369"/>
            <ac:spMk id="16" creationId="{39E8235E-135E-4261-8F54-2B316E493C42}"/>
          </ac:spMkLst>
        </pc:spChg>
        <pc:spChg chg="add">
          <ac:chgData name="J.L. Debecker" userId="3141cf9f992788ca" providerId="LiveId" clId="{0A7F688C-2353-4F7E-A0F7-4EDD082AB69D}" dt="2023-03-26T21:09:27.761" v="68" actId="26606"/>
          <ac:spMkLst>
            <pc:docMk/>
            <pc:sldMk cId="3398784832" sldId="369"/>
            <ac:spMk id="17" creationId="{F78382DC-4207-465E-B379-1E16448AA222}"/>
          </ac:spMkLst>
        </pc:spChg>
        <pc:picChg chg="mod">
          <ac:chgData name="J.L. Debecker" userId="3141cf9f992788ca" providerId="LiveId" clId="{0A7F688C-2353-4F7E-A0F7-4EDD082AB69D}" dt="2023-03-26T21:09:27.761" v="68" actId="26606"/>
          <ac:picMkLst>
            <pc:docMk/>
            <pc:sldMk cId="3398784832" sldId="369"/>
            <ac:picMk id="3" creationId="{7E940808-1FC7-7FDB-F4FE-9281F1B5E1FC}"/>
          </ac:picMkLst>
        </pc:picChg>
        <pc:picChg chg="mod ord">
          <ac:chgData name="J.L. Debecker" userId="3141cf9f992788ca" providerId="LiveId" clId="{0A7F688C-2353-4F7E-A0F7-4EDD082AB69D}" dt="2023-03-26T21:09:27.761" v="68" actId="26606"/>
          <ac:picMkLst>
            <pc:docMk/>
            <pc:sldMk cId="3398784832" sldId="369"/>
            <ac:picMk id="4" creationId="{D8B4D1D1-AF64-46CD-A913-0FEB9CDBAD4F}"/>
          </ac:picMkLst>
        </pc:picChg>
        <pc:cxnChg chg="add del">
          <ac:chgData name="J.L. Debecker" userId="3141cf9f992788ca" providerId="LiveId" clId="{0A7F688C-2353-4F7E-A0F7-4EDD082AB69D}" dt="2023-03-26T21:09:27.761" v="67" actId="26606"/>
          <ac:cxnSpMkLst>
            <pc:docMk/>
            <pc:sldMk cId="3398784832" sldId="369"/>
            <ac:cxnSpMk id="11" creationId="{1C6AAE25-BD23-41B5-AAE4-1DA5898C2ADB}"/>
          </ac:cxnSpMkLst>
        </pc:cxnChg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3307073685" sldId="370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2416078206" sldId="371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246949575" sldId="372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2383435221" sldId="373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2404289584" sldId="374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961941048" sldId="375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268593477" sldId="376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402763428" sldId="377"/>
        </pc:sldMkLst>
      </pc:sldChg>
      <pc:sldChg chg="del">
        <pc:chgData name="J.L. Debecker" userId="3141cf9f992788ca" providerId="LiveId" clId="{0A7F688C-2353-4F7E-A0F7-4EDD082AB69D}" dt="2023-03-26T20:43:25.705" v="3" actId="47"/>
        <pc:sldMkLst>
          <pc:docMk/>
          <pc:sldMk cId="591838882" sldId="378"/>
        </pc:sldMkLst>
      </pc:sldChg>
      <pc:sldChg chg="modTransition">
        <pc:chgData name="J.L. Debecker" userId="3141cf9f992788ca" providerId="LiveId" clId="{0A7F688C-2353-4F7E-A0F7-4EDD082AB69D}" dt="2023-03-26T21:06:07.906" v="61"/>
        <pc:sldMkLst>
          <pc:docMk/>
          <pc:sldMk cId="426964407" sldId="379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749529486" sldId="380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3721098554" sldId="381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481516340" sldId="382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4099362880" sldId="383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937017450" sldId="384"/>
        </pc:sldMkLst>
      </pc:sldChg>
      <pc:sldChg chg="modTransition">
        <pc:chgData name="J.L. Debecker" userId="3141cf9f992788ca" providerId="LiveId" clId="{0A7F688C-2353-4F7E-A0F7-4EDD082AB69D}" dt="2023-03-26T20:59:42.675" v="30"/>
        <pc:sldMkLst>
          <pc:docMk/>
          <pc:sldMk cId="2129320665" sldId="385"/>
        </pc:sldMkLst>
      </pc:sldChg>
      <pc:sldChg chg="add modTransition">
        <pc:chgData name="J.L. Debecker" userId="3141cf9f992788ca" providerId="LiveId" clId="{0A7F688C-2353-4F7E-A0F7-4EDD082AB69D}" dt="2023-03-26T20:59:42.675" v="30"/>
        <pc:sldMkLst>
          <pc:docMk/>
          <pc:sldMk cId="4092558317" sldId="386"/>
        </pc:sldMkLst>
      </pc:sldChg>
      <pc:sldMasterChg chg="modTransition modSldLayout">
        <pc:chgData name="J.L. Debecker" userId="3141cf9f992788ca" providerId="LiveId" clId="{0A7F688C-2353-4F7E-A0F7-4EDD082AB69D}" dt="2023-03-26T20:59:42.675" v="30"/>
        <pc:sldMasterMkLst>
          <pc:docMk/>
          <pc:sldMasterMk cId="544821352" sldId="2147483648"/>
        </pc:sldMasterMkLst>
        <pc:sldLayoutChg chg="modTransition">
          <pc:chgData name="J.L. Debecker" userId="3141cf9f992788ca" providerId="LiveId" clId="{0A7F688C-2353-4F7E-A0F7-4EDD082AB69D}" dt="2023-03-26T20:59:42.675" v="30"/>
          <pc:sldLayoutMkLst>
            <pc:docMk/>
            <pc:sldMasterMk cId="544821352" sldId="2147483648"/>
            <pc:sldLayoutMk cId="1706236340" sldId="2147483649"/>
          </pc:sldLayoutMkLst>
        </pc:sldLayoutChg>
        <pc:sldLayoutChg chg="modTransition">
          <pc:chgData name="J.L. Debecker" userId="3141cf9f992788ca" providerId="LiveId" clId="{0A7F688C-2353-4F7E-A0F7-4EDD082AB69D}" dt="2023-03-26T20:59:42.675" v="30"/>
          <pc:sldLayoutMkLst>
            <pc:docMk/>
            <pc:sldMasterMk cId="544821352" sldId="2147483648"/>
            <pc:sldLayoutMk cId="2519363851" sldId="2147483650"/>
          </pc:sldLayoutMkLst>
        </pc:sldLayoutChg>
        <pc:sldLayoutChg chg="modTransition">
          <pc:chgData name="J.L. Debecker" userId="3141cf9f992788ca" providerId="LiveId" clId="{0A7F688C-2353-4F7E-A0F7-4EDD082AB69D}" dt="2023-03-26T20:59:42.675" v="30"/>
          <pc:sldLayoutMkLst>
            <pc:docMk/>
            <pc:sldMasterMk cId="544821352" sldId="2147483648"/>
            <pc:sldLayoutMk cId="135838011" sldId="2147483651"/>
          </pc:sldLayoutMkLst>
        </pc:sldLayoutChg>
        <pc:sldLayoutChg chg="modTransition">
          <pc:chgData name="J.L. Debecker" userId="3141cf9f992788ca" providerId="LiveId" clId="{0A7F688C-2353-4F7E-A0F7-4EDD082AB69D}" dt="2023-03-26T20:59:42.675" v="30"/>
          <pc:sldLayoutMkLst>
            <pc:docMk/>
            <pc:sldMasterMk cId="544821352" sldId="2147483648"/>
            <pc:sldLayoutMk cId="1856710810" sldId="2147483652"/>
          </pc:sldLayoutMkLst>
        </pc:sldLayoutChg>
        <pc:sldLayoutChg chg="modTransition">
          <pc:chgData name="J.L. Debecker" userId="3141cf9f992788ca" providerId="LiveId" clId="{0A7F688C-2353-4F7E-A0F7-4EDD082AB69D}" dt="2023-03-26T20:59:42.675" v="30"/>
          <pc:sldLayoutMkLst>
            <pc:docMk/>
            <pc:sldMasterMk cId="544821352" sldId="2147483648"/>
            <pc:sldLayoutMk cId="178880500" sldId="2147483653"/>
          </pc:sldLayoutMkLst>
        </pc:sldLayoutChg>
        <pc:sldLayoutChg chg="modTransition">
          <pc:chgData name="J.L. Debecker" userId="3141cf9f992788ca" providerId="LiveId" clId="{0A7F688C-2353-4F7E-A0F7-4EDD082AB69D}" dt="2023-03-26T20:59:42.675" v="30"/>
          <pc:sldLayoutMkLst>
            <pc:docMk/>
            <pc:sldMasterMk cId="544821352" sldId="2147483648"/>
            <pc:sldLayoutMk cId="639126662" sldId="2147483654"/>
          </pc:sldLayoutMkLst>
        </pc:sldLayoutChg>
        <pc:sldLayoutChg chg="modTransition">
          <pc:chgData name="J.L. Debecker" userId="3141cf9f992788ca" providerId="LiveId" clId="{0A7F688C-2353-4F7E-A0F7-4EDD082AB69D}" dt="2023-03-26T20:59:42.675" v="30"/>
          <pc:sldLayoutMkLst>
            <pc:docMk/>
            <pc:sldMasterMk cId="544821352" sldId="2147483648"/>
            <pc:sldLayoutMk cId="2442770385" sldId="2147483655"/>
          </pc:sldLayoutMkLst>
        </pc:sldLayoutChg>
        <pc:sldLayoutChg chg="modTransition">
          <pc:chgData name="J.L. Debecker" userId="3141cf9f992788ca" providerId="LiveId" clId="{0A7F688C-2353-4F7E-A0F7-4EDD082AB69D}" dt="2023-03-26T20:59:42.675" v="30"/>
          <pc:sldLayoutMkLst>
            <pc:docMk/>
            <pc:sldMasterMk cId="544821352" sldId="2147483648"/>
            <pc:sldLayoutMk cId="3865388491" sldId="2147483656"/>
          </pc:sldLayoutMkLst>
        </pc:sldLayoutChg>
        <pc:sldLayoutChg chg="modTransition">
          <pc:chgData name="J.L. Debecker" userId="3141cf9f992788ca" providerId="LiveId" clId="{0A7F688C-2353-4F7E-A0F7-4EDD082AB69D}" dt="2023-03-26T20:59:42.675" v="30"/>
          <pc:sldLayoutMkLst>
            <pc:docMk/>
            <pc:sldMasterMk cId="544821352" sldId="2147483648"/>
            <pc:sldLayoutMk cId="1687161741" sldId="2147483657"/>
          </pc:sldLayoutMkLst>
        </pc:sldLayoutChg>
        <pc:sldLayoutChg chg="modTransition">
          <pc:chgData name="J.L. Debecker" userId="3141cf9f992788ca" providerId="LiveId" clId="{0A7F688C-2353-4F7E-A0F7-4EDD082AB69D}" dt="2023-03-26T20:59:42.675" v="30"/>
          <pc:sldLayoutMkLst>
            <pc:docMk/>
            <pc:sldMasterMk cId="544821352" sldId="2147483648"/>
            <pc:sldLayoutMk cId="636275706" sldId="2147483658"/>
          </pc:sldLayoutMkLst>
        </pc:sldLayoutChg>
        <pc:sldLayoutChg chg="modTransition">
          <pc:chgData name="J.L. Debecker" userId="3141cf9f992788ca" providerId="LiveId" clId="{0A7F688C-2353-4F7E-A0F7-4EDD082AB69D}" dt="2023-03-26T20:59:42.675" v="30"/>
          <pc:sldLayoutMkLst>
            <pc:docMk/>
            <pc:sldMasterMk cId="544821352" sldId="2147483648"/>
            <pc:sldLayoutMk cId="903840893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A27B7-ECAD-468C-835B-6CB9FE80C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682937-3590-4477-B9A9-E9901B243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0BCAD-8D0C-440B-8836-797C48D18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EB8A-7034-4BD7-A3E0-7ADDE93500F7}" type="datetimeFigureOut">
              <a:rPr lang="nl-BE" smtClean="0"/>
              <a:t>26/03/2023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63BEC-04ED-4C03-BEB3-DF21C3D4E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19BDA-19B3-456E-92E7-AD38684E5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AE11-2781-4BEE-A469-33208863D88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6236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1E40A-B57A-4726-9747-A2A733669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F08310-507A-45E2-8165-E53F54987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48394-22DB-4584-8317-4EAF0A1EA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EB8A-7034-4BD7-A3E0-7ADDE93500F7}" type="datetimeFigureOut">
              <a:rPr lang="nl-BE" smtClean="0"/>
              <a:t>26/03/2023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1387B-2655-4DD8-A823-9E46C85E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286DD-CA41-4013-92CD-FEC66356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AE11-2781-4BEE-A469-33208863D88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6275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DA72F5-60FF-47B6-9F34-16928F158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85E2B9-A216-4942-930F-A3BF8A7FE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F7C91-058F-43A5-B9C2-0A5121DEC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EB8A-7034-4BD7-A3E0-7ADDE93500F7}" type="datetimeFigureOut">
              <a:rPr lang="nl-BE" smtClean="0"/>
              <a:t>26/03/2023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2B6A1-E328-4945-8903-523C7E1D0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EED78-0C75-4395-B25D-DCC3E22E8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AE11-2781-4BEE-A469-33208863D88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384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22B56-8007-4BE3-B84C-95EC7AC9D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2AAAF-860C-4B1F-919E-5AECC806D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116D7-914E-47FC-B11C-34E98EFFE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EB8A-7034-4BD7-A3E0-7ADDE93500F7}" type="datetimeFigureOut">
              <a:rPr lang="nl-BE" smtClean="0"/>
              <a:t>26/03/2023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FA093-E5A1-4600-B20D-E5A3B09C6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10A3D-E5FD-4DB2-B7DC-E6861E75D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AE11-2781-4BEE-A469-33208863D88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9363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C9F73-1139-4A02-A519-CFE666A73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622C3-A667-4373-9CE7-9C792717E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8CC40-AB69-449E-9EFA-132CF0F14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EB8A-7034-4BD7-A3E0-7ADDE93500F7}" type="datetimeFigureOut">
              <a:rPr lang="nl-BE" smtClean="0"/>
              <a:t>26/03/2023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9B543-D3B9-44FA-AAED-6733938E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0AE8E-86E2-4270-A694-DCC696987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AE11-2781-4BEE-A469-33208863D88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838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6DBEA-4ECE-4644-B1CF-95B131F4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5BB32-0494-4775-8848-9EACEA3EE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6320F-33BE-4349-8126-A7C491C8B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2972B4-CAA9-4994-A277-C4E3F0C4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EB8A-7034-4BD7-A3E0-7ADDE93500F7}" type="datetimeFigureOut">
              <a:rPr lang="nl-BE" smtClean="0"/>
              <a:t>26/03/2023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FE709-1DA2-4CCD-B18F-2E1E2FC9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3598D-C4F6-4703-9CA1-1E3508FB9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AE11-2781-4BEE-A469-33208863D88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671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6944F-1EB6-4D65-BA4D-C048D488A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50B05-A312-4724-8C8D-598EF7D27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655A4-A8BF-47DA-8F0C-B7CD1EC94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805A7F-1F60-40D7-9738-9F85899EB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0CF623-BE22-4B24-9553-159383E8BF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6A467-6271-4AC6-926A-F9CBE101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EB8A-7034-4BD7-A3E0-7ADDE93500F7}" type="datetimeFigureOut">
              <a:rPr lang="nl-BE" smtClean="0"/>
              <a:t>26/03/2023</a:t>
            </a:fld>
            <a:endParaRPr lang="nl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A03257-1E39-4884-AC50-D92F52705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8FD3D6-ED3C-42AC-B2AD-580496BE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AE11-2781-4BEE-A469-33208863D88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880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62610-C2C5-4DE5-BB62-3FA201F23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EFF2B4-4C5D-47C7-9D08-2C40B9D95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EB8A-7034-4BD7-A3E0-7ADDE93500F7}" type="datetimeFigureOut">
              <a:rPr lang="nl-BE" smtClean="0"/>
              <a:t>26/03/2023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5A4C35-7002-4480-8E99-6E3CCBFE4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73C2A1-CA88-474F-9B9C-4CB0226B9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AE11-2781-4BEE-A469-33208863D88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9126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EEEFA1-D64C-4750-8ED3-33F381975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EB8A-7034-4BD7-A3E0-7ADDE93500F7}" type="datetimeFigureOut">
              <a:rPr lang="nl-BE" smtClean="0"/>
              <a:t>26/03/2023</a:t>
            </a:fld>
            <a:endParaRPr lang="nl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E71493-2A98-4AC7-96F8-543BF705B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D12BF-EEFB-451F-A4E7-6B11DB0BD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AE11-2781-4BEE-A469-33208863D88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2770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939B5-F60F-4192-A52E-03651FA2C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3B777-BD00-4F8F-BC62-B89E3DD54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A0D52-0708-4621-A346-F32E7242A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4F3894-7D5D-4FF5-9C23-869DF336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EB8A-7034-4BD7-A3E0-7ADDE93500F7}" type="datetimeFigureOut">
              <a:rPr lang="nl-BE" smtClean="0"/>
              <a:t>26/03/2023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1056CC-CDD9-4A67-80A4-7A26420F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4AF4C-242D-42B1-80F0-DF1BA4586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AE11-2781-4BEE-A469-33208863D88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5388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DD82C-CA6E-4BB7-9D9B-21588AB34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3142C0-AEB4-44E9-9B82-515A7800B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B612EF-48B1-4B19-BBC2-A353E49BB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CFC6B-17B1-42BC-BF85-2566E6364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EB8A-7034-4BD7-A3E0-7ADDE93500F7}" type="datetimeFigureOut">
              <a:rPr lang="nl-BE" smtClean="0"/>
              <a:t>26/03/2023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83053-2A37-4FA1-8DFA-AE6DC0322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BB663-A485-4B13-AF5B-5FFBA8DE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AE11-2781-4BEE-A469-33208863D88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7161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7EE001-5DDA-437D-A9E7-EC38E8C48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597E5-AFFC-4F39-9085-0887FA691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32C75-0B22-4C3D-9D91-5B75431DB3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4EB8A-7034-4BD7-A3E0-7ADDE93500F7}" type="datetimeFigureOut">
              <a:rPr lang="nl-BE" smtClean="0"/>
              <a:t>26/03/2023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FF014-57AA-4D34-A442-E994B9AC3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324C9-5CE0-47B4-9288-5655FE498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EAE11-2781-4BEE-A469-33208863D88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482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BD3A30-60AA-40D8-A138-8960B833C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2" y="329568"/>
            <a:ext cx="2009775" cy="1895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0B43ED-28CB-4E2C-B408-7A67F9593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2" y="3349752"/>
            <a:ext cx="7772416" cy="1584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14168C-0177-4CB1-8B20-F5F2487751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20" b="4721"/>
          <a:stretch/>
        </p:blipFill>
        <p:spPr>
          <a:xfrm>
            <a:off x="0" y="2661924"/>
            <a:ext cx="12192000" cy="41960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811B47-8C29-4E8E-BE5F-8FE71877D287}"/>
              </a:ext>
            </a:extLst>
          </p:cNvPr>
          <p:cNvSpPr txBox="1"/>
          <p:nvPr/>
        </p:nvSpPr>
        <p:spPr>
          <a:xfrm>
            <a:off x="6016100" y="2995809"/>
            <a:ext cx="59168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4000" dirty="0">
                <a:solidFill>
                  <a:schemeClr val="bg1"/>
                </a:solidFill>
              </a:rPr>
              <a:t>Cantabile Laureatenconcert</a:t>
            </a:r>
          </a:p>
          <a:p>
            <a:pPr algn="r"/>
            <a:r>
              <a:rPr lang="nl-NL" sz="4000" dirty="0">
                <a:solidFill>
                  <a:schemeClr val="bg1"/>
                </a:solidFill>
              </a:rPr>
              <a:t>2023</a:t>
            </a:r>
            <a:endParaRPr lang="nl-BE" sz="4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7B8973-892B-426E-A080-53076175CB9E}"/>
              </a:ext>
            </a:extLst>
          </p:cNvPr>
          <p:cNvSpPr txBox="1"/>
          <p:nvPr/>
        </p:nvSpPr>
        <p:spPr>
          <a:xfrm>
            <a:off x="5597215" y="666737"/>
            <a:ext cx="62599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4000" dirty="0">
                <a:solidFill>
                  <a:srgbClr val="00529C"/>
                </a:solidFill>
              </a:rPr>
              <a:t>Lions Club Kontich</a:t>
            </a:r>
          </a:p>
          <a:p>
            <a:pPr algn="r"/>
            <a:r>
              <a:rPr lang="nl-NL" sz="4000" b="1" dirty="0">
                <a:solidFill>
                  <a:srgbClr val="00529C"/>
                </a:solidFill>
              </a:rPr>
              <a:t>Met dank aan onze sponsors</a:t>
            </a:r>
            <a:endParaRPr lang="nl-BE" sz="4000" b="1" dirty="0">
              <a:solidFill>
                <a:srgbClr val="0052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1542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7000">
        <p15:prstTrans prst="curtains"/>
      </p:transition>
    </mc:Choice>
    <mc:Fallback>
      <p:transition spd="slow" advClick="0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6013818-DA2B-A6CD-925A-11594AE26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971" y="0"/>
            <a:ext cx="5392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61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F80277D-3C41-1601-E6A9-3B6059CBD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045" y="850437"/>
            <a:ext cx="5543910" cy="515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86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23EAB53-DC3B-4CC0-898B-55EA5BF03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532" y="1338532"/>
            <a:ext cx="4180936" cy="418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92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BD3A30-60AA-40D8-A138-8960B833C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2" y="329568"/>
            <a:ext cx="2009775" cy="1895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0B43ED-28CB-4E2C-B408-7A67F9593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2" y="3349752"/>
            <a:ext cx="7772416" cy="1584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14168C-0177-4CB1-8B20-F5F2487751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20" b="4721"/>
          <a:stretch/>
        </p:blipFill>
        <p:spPr>
          <a:xfrm>
            <a:off x="0" y="2661924"/>
            <a:ext cx="12192000" cy="41960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811B47-8C29-4E8E-BE5F-8FE71877D287}"/>
              </a:ext>
            </a:extLst>
          </p:cNvPr>
          <p:cNvSpPr txBox="1"/>
          <p:nvPr/>
        </p:nvSpPr>
        <p:spPr>
          <a:xfrm>
            <a:off x="6016100" y="2995809"/>
            <a:ext cx="59168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4000" dirty="0">
                <a:solidFill>
                  <a:schemeClr val="bg1"/>
                </a:solidFill>
              </a:rPr>
              <a:t>Cantabile Laureatenconcert</a:t>
            </a:r>
          </a:p>
          <a:p>
            <a:pPr algn="r"/>
            <a:r>
              <a:rPr lang="nl-NL" sz="4000" dirty="0">
                <a:solidFill>
                  <a:schemeClr val="bg1"/>
                </a:solidFill>
              </a:rPr>
              <a:t>2023</a:t>
            </a:r>
            <a:endParaRPr lang="nl-BE" sz="4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7B8973-892B-426E-A080-53076175CB9E}"/>
              </a:ext>
            </a:extLst>
          </p:cNvPr>
          <p:cNvSpPr txBox="1"/>
          <p:nvPr/>
        </p:nvSpPr>
        <p:spPr>
          <a:xfrm>
            <a:off x="5597215" y="666737"/>
            <a:ext cx="62599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4000" dirty="0">
                <a:solidFill>
                  <a:srgbClr val="00529C"/>
                </a:solidFill>
              </a:rPr>
              <a:t>Lions Club Kontich</a:t>
            </a:r>
          </a:p>
          <a:p>
            <a:pPr algn="r"/>
            <a:r>
              <a:rPr lang="nl-NL" sz="4000" b="1" dirty="0">
                <a:solidFill>
                  <a:srgbClr val="00529C"/>
                </a:solidFill>
              </a:rPr>
              <a:t>Met dank aan onze sponsors</a:t>
            </a:r>
            <a:endParaRPr lang="nl-BE" sz="4000" b="1" dirty="0">
              <a:solidFill>
                <a:srgbClr val="0052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44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ar&#10;&#10;Description automatically generated">
            <a:extLst>
              <a:ext uri="{FF2B5EF4-FFF2-40B4-BE49-F238E27FC236}">
                <a16:creationId xmlns:a16="http://schemas.microsoft.com/office/drawing/2014/main" id="{551E3F20-175E-939C-4FB8-260ACB403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40" y="563091"/>
            <a:ext cx="8280446" cy="617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29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automatically generated with low confidence">
            <a:extLst>
              <a:ext uri="{FF2B5EF4-FFF2-40B4-BE49-F238E27FC236}">
                <a16:creationId xmlns:a16="http://schemas.microsoft.com/office/drawing/2014/main" id="{1B642D61-F3E5-0A59-AB1D-38F0E23815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01" b="1697"/>
          <a:stretch/>
        </p:blipFill>
        <p:spPr>
          <a:xfrm>
            <a:off x="1032371" y="817108"/>
            <a:ext cx="10127258" cy="54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98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3686F87D-4096-642D-D58B-A720C3A40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2" y="456841"/>
            <a:ext cx="8261735" cy="594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16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681B111-1DB8-416F-998B-020D1A859867}"/>
              </a:ext>
            </a:extLst>
          </p:cNvPr>
          <p:cNvGrpSpPr/>
          <p:nvPr/>
        </p:nvGrpSpPr>
        <p:grpSpPr>
          <a:xfrm>
            <a:off x="2136010" y="1123526"/>
            <a:ext cx="7919974" cy="4604799"/>
            <a:chOff x="1943100" y="1048594"/>
            <a:chExt cx="8305800" cy="48291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BF5E9F-4351-42BC-ACEF-56BC4B9E2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4915" y="2215515"/>
              <a:ext cx="5213985" cy="366220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D384555-D0CB-49F4-84D7-5672852403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0" t="9306" r="4312" b="26122"/>
            <a:stretch/>
          </p:blipFill>
          <p:spPr>
            <a:xfrm>
              <a:off x="1943100" y="1048594"/>
              <a:ext cx="4562475" cy="1671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9362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F9BAA0D-46E7-C5E2-A163-011B27EFA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121" y="255181"/>
            <a:ext cx="5539758" cy="634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1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looking at a computer&#10;&#10;Description automatically generated">
            <a:extLst>
              <a:ext uri="{FF2B5EF4-FFF2-40B4-BE49-F238E27FC236}">
                <a16:creationId xmlns:a16="http://schemas.microsoft.com/office/drawing/2014/main" id="{F426C6B4-CB62-3CED-D537-F2C413E93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97" y="0"/>
            <a:ext cx="484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20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ar&#10;&#10;Description automatically generated">
            <a:extLst>
              <a:ext uri="{FF2B5EF4-FFF2-40B4-BE49-F238E27FC236}">
                <a16:creationId xmlns:a16="http://schemas.microsoft.com/office/drawing/2014/main" id="{551E3F20-175E-939C-4FB8-260ACB403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40" y="563091"/>
            <a:ext cx="8280446" cy="617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64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E940808-1FC7-7FDB-F4FE-9281F1B5E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9" y="983891"/>
            <a:ext cx="2825136" cy="3993126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B4D1D1-AF64-46CD-A913-0FEB9CDBA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787" y="1715030"/>
            <a:ext cx="4653643" cy="39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68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782E6CB-7F55-4B27-D03F-202EE806B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693" y="545335"/>
            <a:ext cx="8157018" cy="576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0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50CCB45-6666-981F-8A64-5FEE5B632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41" y="899202"/>
            <a:ext cx="8916318" cy="505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79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EBEFD2D-0A65-32AE-FBD0-D7138897B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9E3D0E-4C0E-7759-C3D4-B43D6C358688}"/>
              </a:ext>
            </a:extLst>
          </p:cNvPr>
          <p:cNvSpPr txBox="1"/>
          <p:nvPr/>
        </p:nvSpPr>
        <p:spPr>
          <a:xfrm>
            <a:off x="1911374" y="5151620"/>
            <a:ext cx="852348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belgian</a:t>
            </a:r>
            <a:r>
              <a:rPr lang="nl-NL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specialist </a:t>
            </a:r>
            <a:r>
              <a:rPr lang="nl-NL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law</a:t>
            </a:r>
            <a:r>
              <a:rPr lang="nl-NL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firm</a:t>
            </a:r>
            <a:endParaRPr lang="nl-NL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Noorderlaan 98, 2030 </a:t>
            </a:r>
            <a:r>
              <a:rPr lang="nl-NL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Antwerp</a:t>
            </a: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Versailleslaan 6, 1020 </a:t>
            </a:r>
            <a:r>
              <a:rPr lang="nl-NL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Brussels</a:t>
            </a:r>
          </a:p>
        </p:txBody>
      </p:sp>
    </p:spTree>
    <p:extLst>
      <p:ext uri="{BB962C8B-B14F-4D97-AF65-F5344CB8AC3E}">
        <p14:creationId xmlns:p14="http://schemas.microsoft.com/office/powerpoint/2010/main" val="1623755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752ECEC-BE14-BC8F-0229-158436A6F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57200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67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businesscard&#10;&#10;Description automatically generated">
            <a:extLst>
              <a:ext uri="{FF2B5EF4-FFF2-40B4-BE49-F238E27FC236}">
                <a16:creationId xmlns:a16="http://schemas.microsoft.com/office/drawing/2014/main" id="{8D081ADC-CB01-61B4-B89C-787290A0D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207093"/>
            <a:ext cx="10905066" cy="444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35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5719623-6C3B-8D8F-19B9-AF95CEC28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667" y="1570814"/>
            <a:ext cx="3710226" cy="371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90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933E901-CC73-9A8A-AE49-100730591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633" y="1013552"/>
            <a:ext cx="4492734" cy="483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61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A7F959-8FB3-4F24-864F-D22A37A29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" y="2244379"/>
            <a:ext cx="9235440" cy="230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41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BD3A30-60AA-40D8-A138-8960B833C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2" y="329568"/>
            <a:ext cx="2009775" cy="1895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0B43ED-28CB-4E2C-B408-7A67F9593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2" y="3349752"/>
            <a:ext cx="7772416" cy="1584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14168C-0177-4CB1-8B20-F5F2487751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20" b="4721"/>
          <a:stretch/>
        </p:blipFill>
        <p:spPr>
          <a:xfrm>
            <a:off x="0" y="2661924"/>
            <a:ext cx="12192000" cy="41960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811B47-8C29-4E8E-BE5F-8FE71877D287}"/>
              </a:ext>
            </a:extLst>
          </p:cNvPr>
          <p:cNvSpPr txBox="1"/>
          <p:nvPr/>
        </p:nvSpPr>
        <p:spPr>
          <a:xfrm>
            <a:off x="6016100" y="2995809"/>
            <a:ext cx="59168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4000" dirty="0">
                <a:solidFill>
                  <a:schemeClr val="bg1"/>
                </a:solidFill>
              </a:rPr>
              <a:t>Cantabile Laureatenconcert</a:t>
            </a:r>
          </a:p>
          <a:p>
            <a:pPr algn="r"/>
            <a:r>
              <a:rPr lang="nl-NL" sz="4000" dirty="0">
                <a:solidFill>
                  <a:schemeClr val="bg1"/>
                </a:solidFill>
              </a:rPr>
              <a:t>2023</a:t>
            </a:r>
            <a:endParaRPr lang="nl-BE" sz="4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7B8973-892B-426E-A080-53076175CB9E}"/>
              </a:ext>
            </a:extLst>
          </p:cNvPr>
          <p:cNvSpPr txBox="1"/>
          <p:nvPr/>
        </p:nvSpPr>
        <p:spPr>
          <a:xfrm>
            <a:off x="5597215" y="666737"/>
            <a:ext cx="62599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4000" dirty="0">
                <a:solidFill>
                  <a:srgbClr val="00529C"/>
                </a:solidFill>
              </a:rPr>
              <a:t>Lions Club Kontich</a:t>
            </a:r>
          </a:p>
          <a:p>
            <a:pPr algn="r"/>
            <a:r>
              <a:rPr lang="nl-NL" sz="4000" b="1" dirty="0">
                <a:solidFill>
                  <a:srgbClr val="00529C"/>
                </a:solidFill>
              </a:rPr>
              <a:t>Met dank aan onze sponsors</a:t>
            </a:r>
            <a:endParaRPr lang="nl-BE" sz="4000" b="1" dirty="0">
              <a:solidFill>
                <a:srgbClr val="0052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145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6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flower&#10;&#10;Description automatically generated with low confidence">
            <a:extLst>
              <a:ext uri="{FF2B5EF4-FFF2-40B4-BE49-F238E27FC236}">
                <a16:creationId xmlns:a16="http://schemas.microsoft.com/office/drawing/2014/main" id="{1B642D61-F3E5-0A59-AB1D-38F0E23815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01" b="1697"/>
          <a:stretch/>
        </p:blipFill>
        <p:spPr>
          <a:xfrm>
            <a:off x="1032371" y="817108"/>
            <a:ext cx="10127258" cy="54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5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ar&#10;&#10;Description automatically generated">
            <a:extLst>
              <a:ext uri="{FF2B5EF4-FFF2-40B4-BE49-F238E27FC236}">
                <a16:creationId xmlns:a16="http://schemas.microsoft.com/office/drawing/2014/main" id="{551E3F20-175E-939C-4FB8-260ACB403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40" y="563091"/>
            <a:ext cx="8280446" cy="617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2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automatically generated with low confidence">
            <a:extLst>
              <a:ext uri="{FF2B5EF4-FFF2-40B4-BE49-F238E27FC236}">
                <a16:creationId xmlns:a16="http://schemas.microsoft.com/office/drawing/2014/main" id="{1B642D61-F3E5-0A59-AB1D-38F0E23815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01" b="1697"/>
          <a:stretch/>
        </p:blipFill>
        <p:spPr>
          <a:xfrm>
            <a:off x="1032371" y="817108"/>
            <a:ext cx="10127258" cy="54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79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3686F87D-4096-642D-D58B-A720C3A40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2" y="456841"/>
            <a:ext cx="8261735" cy="594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95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681B111-1DB8-416F-998B-020D1A859867}"/>
              </a:ext>
            </a:extLst>
          </p:cNvPr>
          <p:cNvGrpSpPr/>
          <p:nvPr/>
        </p:nvGrpSpPr>
        <p:grpSpPr>
          <a:xfrm>
            <a:off x="2136010" y="1123526"/>
            <a:ext cx="7919974" cy="4604799"/>
            <a:chOff x="1943100" y="1048594"/>
            <a:chExt cx="8305800" cy="48291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BF5E9F-4351-42BC-ACEF-56BC4B9E2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4915" y="2215515"/>
              <a:ext cx="5213985" cy="366220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D384555-D0CB-49F4-84D7-5672852403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0" t="9306" r="4312" b="26122"/>
            <a:stretch/>
          </p:blipFill>
          <p:spPr>
            <a:xfrm>
              <a:off x="1943100" y="1048594"/>
              <a:ext cx="4562475" cy="1671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5640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F9BAA0D-46E7-C5E2-A163-011B27EFA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121" y="255181"/>
            <a:ext cx="5539758" cy="634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13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looking at a computer&#10;&#10;Description automatically generated">
            <a:extLst>
              <a:ext uri="{FF2B5EF4-FFF2-40B4-BE49-F238E27FC236}">
                <a16:creationId xmlns:a16="http://schemas.microsoft.com/office/drawing/2014/main" id="{F426C6B4-CB62-3CED-D537-F2C413E93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97" y="0"/>
            <a:ext cx="484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14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F95656-1CD4-22E4-9004-CF4B483736C3}"/>
              </a:ext>
            </a:extLst>
          </p:cNvPr>
          <p:cNvSpPr txBox="1"/>
          <p:nvPr/>
        </p:nvSpPr>
        <p:spPr>
          <a:xfrm>
            <a:off x="1403829" y="3669029"/>
            <a:ext cx="9351801" cy="263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spcAft>
                <a:spcPts val="1500"/>
              </a:spcAft>
            </a:pPr>
            <a:r>
              <a:rPr lang="en-US" sz="2400" dirty="0">
                <a:solidFill>
                  <a:srgbClr val="747474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Bayard Partnership is a collective of independent</a:t>
            </a:r>
          </a:p>
          <a:p>
            <a:pPr algn="ctr">
              <a:lnSpc>
                <a:spcPts val="1800"/>
              </a:lnSpc>
              <a:spcAft>
                <a:spcPts val="1500"/>
              </a:spcAft>
            </a:pPr>
            <a:r>
              <a:rPr lang="en-US" sz="2400" dirty="0">
                <a:solidFill>
                  <a:srgbClr val="747474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professionals providing proven hands-on expertise in</a:t>
            </a:r>
            <a:endParaRPr lang="nl-BE" sz="2400" dirty="0">
              <a:effectLst/>
              <a:latin typeface="PT Sans" panose="020B05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600" b="1" dirty="0">
                <a:solidFill>
                  <a:srgbClr val="5B9FD5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 &amp; Program Management</a:t>
            </a:r>
            <a:br>
              <a:rPr lang="en-US" sz="2600" b="1" dirty="0">
                <a:solidFill>
                  <a:srgbClr val="5B9FD5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rgbClr val="5B9FD5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 &amp; Transformation Management</a:t>
            </a:r>
            <a:br>
              <a:rPr lang="en-US" sz="2600" b="1" dirty="0">
                <a:solidFill>
                  <a:srgbClr val="5B9FD5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rgbClr val="5B9FD5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Business &amp; IT strategies</a:t>
            </a:r>
            <a:br>
              <a:rPr lang="en-US" sz="2600" b="1" dirty="0">
                <a:solidFill>
                  <a:srgbClr val="5B9FD5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rgbClr val="5B9FD5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Interim Management</a:t>
            </a:r>
            <a:endParaRPr lang="nl-BE" sz="2600" dirty="0"/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5756A2CA-A9D0-C2AC-5A26-E26B4F0EFD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1"/>
          <a:stretch/>
        </p:blipFill>
        <p:spPr>
          <a:xfrm>
            <a:off x="3509002" y="340182"/>
            <a:ext cx="7117094" cy="273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06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6013818-DA2B-A6CD-925A-11594AE26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971" y="0"/>
            <a:ext cx="5392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6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11C6C17-B198-4258-4FAA-0D3FA8E130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66"/>
          <a:stretch/>
        </p:blipFill>
        <p:spPr>
          <a:xfrm>
            <a:off x="2643739" y="647222"/>
            <a:ext cx="6904522" cy="556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37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BD3A30-60AA-40D8-A138-8960B833C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2" y="329568"/>
            <a:ext cx="2009775" cy="1895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0B43ED-28CB-4E2C-B408-7A67F9593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2" y="3349752"/>
            <a:ext cx="7772416" cy="1584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14168C-0177-4CB1-8B20-F5F2487751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20" b="4721"/>
          <a:stretch/>
        </p:blipFill>
        <p:spPr>
          <a:xfrm>
            <a:off x="0" y="2661924"/>
            <a:ext cx="12192000" cy="41960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811B47-8C29-4E8E-BE5F-8FE71877D287}"/>
              </a:ext>
            </a:extLst>
          </p:cNvPr>
          <p:cNvSpPr txBox="1"/>
          <p:nvPr/>
        </p:nvSpPr>
        <p:spPr>
          <a:xfrm>
            <a:off x="6016100" y="2995809"/>
            <a:ext cx="59168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4000" dirty="0">
                <a:solidFill>
                  <a:schemeClr val="bg1"/>
                </a:solidFill>
              </a:rPr>
              <a:t>Cantabile Laureatenconcert</a:t>
            </a:r>
          </a:p>
          <a:p>
            <a:pPr algn="r"/>
            <a:r>
              <a:rPr lang="nl-NL" sz="4000" dirty="0">
                <a:solidFill>
                  <a:schemeClr val="bg1"/>
                </a:solidFill>
              </a:rPr>
              <a:t>2023</a:t>
            </a:r>
            <a:endParaRPr lang="nl-BE" sz="4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7B8973-892B-426E-A080-53076175CB9E}"/>
              </a:ext>
            </a:extLst>
          </p:cNvPr>
          <p:cNvSpPr txBox="1"/>
          <p:nvPr/>
        </p:nvSpPr>
        <p:spPr>
          <a:xfrm>
            <a:off x="5597215" y="666737"/>
            <a:ext cx="62599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4000" dirty="0">
                <a:solidFill>
                  <a:srgbClr val="00529C"/>
                </a:solidFill>
              </a:rPr>
              <a:t>Lions Club Kontich</a:t>
            </a:r>
          </a:p>
          <a:p>
            <a:pPr algn="r"/>
            <a:r>
              <a:rPr lang="nl-NL" sz="4000" b="1" dirty="0">
                <a:solidFill>
                  <a:srgbClr val="00529C"/>
                </a:solidFill>
              </a:rPr>
              <a:t>Met dank aan onze sponsors</a:t>
            </a:r>
            <a:endParaRPr lang="nl-BE" sz="4000" b="1" dirty="0">
              <a:solidFill>
                <a:srgbClr val="0052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31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3686F87D-4096-642D-D58B-A720C3A40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2" y="456841"/>
            <a:ext cx="8261735" cy="594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6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ar&#10;&#10;Description automatically generated">
            <a:extLst>
              <a:ext uri="{FF2B5EF4-FFF2-40B4-BE49-F238E27FC236}">
                <a16:creationId xmlns:a16="http://schemas.microsoft.com/office/drawing/2014/main" id="{551E3F20-175E-939C-4FB8-260ACB403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40" y="563091"/>
            <a:ext cx="8280446" cy="617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9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automatically generated with low confidence">
            <a:extLst>
              <a:ext uri="{FF2B5EF4-FFF2-40B4-BE49-F238E27FC236}">
                <a16:creationId xmlns:a16="http://schemas.microsoft.com/office/drawing/2014/main" id="{1B642D61-F3E5-0A59-AB1D-38F0E23815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01" b="1697"/>
          <a:stretch/>
        </p:blipFill>
        <p:spPr>
          <a:xfrm>
            <a:off x="1032371" y="817108"/>
            <a:ext cx="10127258" cy="54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22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3686F87D-4096-642D-D58B-A720C3A40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2" y="456841"/>
            <a:ext cx="8261735" cy="594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08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681B111-1DB8-416F-998B-020D1A859867}"/>
              </a:ext>
            </a:extLst>
          </p:cNvPr>
          <p:cNvGrpSpPr/>
          <p:nvPr/>
        </p:nvGrpSpPr>
        <p:grpSpPr>
          <a:xfrm>
            <a:off x="2136010" y="1123526"/>
            <a:ext cx="7919974" cy="4604799"/>
            <a:chOff x="1943100" y="1048594"/>
            <a:chExt cx="8305800" cy="48291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BF5E9F-4351-42BC-ACEF-56BC4B9E2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4915" y="2215515"/>
              <a:ext cx="5213985" cy="366220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D384555-D0CB-49F4-84D7-5672852403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0" t="9306" r="4312" b="26122"/>
            <a:stretch/>
          </p:blipFill>
          <p:spPr>
            <a:xfrm>
              <a:off x="1943100" y="1048594"/>
              <a:ext cx="4562475" cy="1671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2238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F9BAA0D-46E7-C5E2-A163-011B27EFA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121" y="255181"/>
            <a:ext cx="5539758" cy="634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11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looking at a computer&#10;&#10;Description automatically generated">
            <a:extLst>
              <a:ext uri="{FF2B5EF4-FFF2-40B4-BE49-F238E27FC236}">
                <a16:creationId xmlns:a16="http://schemas.microsoft.com/office/drawing/2014/main" id="{F426C6B4-CB62-3CED-D537-F2C413E93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97" y="0"/>
            <a:ext cx="484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0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F95656-1CD4-22E4-9004-CF4B483736C3}"/>
              </a:ext>
            </a:extLst>
          </p:cNvPr>
          <p:cNvSpPr txBox="1"/>
          <p:nvPr/>
        </p:nvSpPr>
        <p:spPr>
          <a:xfrm>
            <a:off x="1403829" y="3669029"/>
            <a:ext cx="9351801" cy="263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spcAft>
                <a:spcPts val="1500"/>
              </a:spcAft>
            </a:pPr>
            <a:r>
              <a:rPr lang="en-US" sz="2400" dirty="0">
                <a:solidFill>
                  <a:srgbClr val="747474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Bayard Partnership is a collective of independent</a:t>
            </a:r>
          </a:p>
          <a:p>
            <a:pPr algn="ctr">
              <a:lnSpc>
                <a:spcPts val="1800"/>
              </a:lnSpc>
              <a:spcAft>
                <a:spcPts val="1500"/>
              </a:spcAft>
            </a:pPr>
            <a:r>
              <a:rPr lang="en-US" sz="2400" dirty="0">
                <a:solidFill>
                  <a:srgbClr val="747474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professionals providing proven hands-on expertise in</a:t>
            </a:r>
            <a:endParaRPr lang="nl-BE" sz="2400" dirty="0">
              <a:effectLst/>
              <a:latin typeface="PT Sans" panose="020B05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600" b="1" dirty="0">
                <a:solidFill>
                  <a:srgbClr val="5B9FD5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 &amp; Program Management</a:t>
            </a:r>
            <a:br>
              <a:rPr lang="en-US" sz="2600" b="1" dirty="0">
                <a:solidFill>
                  <a:srgbClr val="5B9FD5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rgbClr val="5B9FD5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 &amp; Transformation Management</a:t>
            </a:r>
            <a:br>
              <a:rPr lang="en-US" sz="2600" b="1" dirty="0">
                <a:solidFill>
                  <a:srgbClr val="5B9FD5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rgbClr val="5B9FD5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Business &amp; IT strategies</a:t>
            </a:r>
            <a:br>
              <a:rPr lang="en-US" sz="2600" b="1" dirty="0">
                <a:solidFill>
                  <a:srgbClr val="5B9FD5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rgbClr val="5B9FD5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Interim Management</a:t>
            </a:r>
            <a:endParaRPr lang="nl-BE" sz="2600" dirty="0"/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5756A2CA-A9D0-C2AC-5A26-E26B4F0EFD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1"/>
          <a:stretch/>
        </p:blipFill>
        <p:spPr>
          <a:xfrm>
            <a:off x="3509002" y="340182"/>
            <a:ext cx="7117094" cy="273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76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11C6C17-B198-4258-4FAA-0D3FA8E130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66"/>
          <a:stretch/>
        </p:blipFill>
        <p:spPr>
          <a:xfrm>
            <a:off x="2643739" y="647222"/>
            <a:ext cx="6904522" cy="556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00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6013818-DA2B-A6CD-925A-11594AE26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971" y="0"/>
            <a:ext cx="5392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5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E940808-1FC7-7FDB-F4FE-9281F1B5E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9" y="983891"/>
            <a:ext cx="2825136" cy="3993126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B4D1D1-AF64-46CD-A913-0FEB9CDBA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787" y="1715030"/>
            <a:ext cx="4653643" cy="39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84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681B111-1DB8-416F-998B-020D1A859867}"/>
              </a:ext>
            </a:extLst>
          </p:cNvPr>
          <p:cNvGrpSpPr/>
          <p:nvPr/>
        </p:nvGrpSpPr>
        <p:grpSpPr>
          <a:xfrm>
            <a:off x="2136010" y="1123526"/>
            <a:ext cx="7919974" cy="4604799"/>
            <a:chOff x="1943100" y="1048594"/>
            <a:chExt cx="8305800" cy="48291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BF5E9F-4351-42BC-ACEF-56BC4B9E2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4915" y="2215515"/>
              <a:ext cx="5213985" cy="366220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D384555-D0CB-49F4-84D7-5672852403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0" t="9306" r="4312" b="26122"/>
            <a:stretch/>
          </p:blipFill>
          <p:spPr>
            <a:xfrm>
              <a:off x="1943100" y="1048594"/>
              <a:ext cx="4562475" cy="1671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2558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782E6CB-7F55-4B27-D03F-202EE806B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693" y="545335"/>
            <a:ext cx="8157018" cy="576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73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50CCB45-6666-981F-8A64-5FEE5B632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41" y="899202"/>
            <a:ext cx="8916318" cy="505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78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EBEFD2D-0A65-32AE-FBD0-D7138897B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9E3D0E-4C0E-7759-C3D4-B43D6C358688}"/>
              </a:ext>
            </a:extLst>
          </p:cNvPr>
          <p:cNvSpPr txBox="1"/>
          <p:nvPr/>
        </p:nvSpPr>
        <p:spPr>
          <a:xfrm>
            <a:off x="1911374" y="5151620"/>
            <a:ext cx="852348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belgian</a:t>
            </a:r>
            <a:r>
              <a:rPr lang="nl-NL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specialist </a:t>
            </a:r>
            <a:r>
              <a:rPr lang="nl-NL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law</a:t>
            </a:r>
            <a:r>
              <a:rPr lang="nl-NL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firm</a:t>
            </a:r>
            <a:endParaRPr lang="nl-NL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Noorderlaan 98, 2030 </a:t>
            </a:r>
            <a:r>
              <a:rPr lang="nl-NL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Antwerp</a:t>
            </a: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Versailleslaan 6, 1020 </a:t>
            </a:r>
            <a:r>
              <a:rPr lang="nl-NL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Brussels</a:t>
            </a:r>
          </a:p>
        </p:txBody>
      </p:sp>
    </p:spTree>
    <p:extLst>
      <p:ext uri="{BB962C8B-B14F-4D97-AF65-F5344CB8AC3E}">
        <p14:creationId xmlns:p14="http://schemas.microsoft.com/office/powerpoint/2010/main" val="246949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752ECEC-BE14-BC8F-0229-158436A6F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57200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35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businesscard&#10;&#10;Description automatically generated">
            <a:extLst>
              <a:ext uri="{FF2B5EF4-FFF2-40B4-BE49-F238E27FC236}">
                <a16:creationId xmlns:a16="http://schemas.microsoft.com/office/drawing/2014/main" id="{8D081ADC-CB01-61B4-B89C-787290A0D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207093"/>
            <a:ext cx="10905066" cy="444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89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5719623-6C3B-8D8F-19B9-AF95CEC28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667" y="1570814"/>
            <a:ext cx="3710226" cy="371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41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933E901-CC73-9A8A-AE49-100730591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633" y="1013552"/>
            <a:ext cx="4492734" cy="483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3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A7F959-8FB3-4F24-864F-D22A37A29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" y="2244379"/>
            <a:ext cx="9235440" cy="230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F9BAA0D-46E7-C5E2-A163-011B27EFA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121" y="255181"/>
            <a:ext cx="5539758" cy="634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94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looking at a computer&#10;&#10;Description automatically generated">
            <a:extLst>
              <a:ext uri="{FF2B5EF4-FFF2-40B4-BE49-F238E27FC236}">
                <a16:creationId xmlns:a16="http://schemas.microsoft.com/office/drawing/2014/main" id="{F426C6B4-CB62-3CED-D537-F2C413E93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97" y="0"/>
            <a:ext cx="484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25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F95656-1CD4-22E4-9004-CF4B483736C3}"/>
              </a:ext>
            </a:extLst>
          </p:cNvPr>
          <p:cNvSpPr txBox="1"/>
          <p:nvPr/>
        </p:nvSpPr>
        <p:spPr>
          <a:xfrm>
            <a:off x="1403829" y="3669029"/>
            <a:ext cx="9351801" cy="263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spcAft>
                <a:spcPts val="1500"/>
              </a:spcAft>
            </a:pPr>
            <a:r>
              <a:rPr lang="en-US" sz="2400" dirty="0">
                <a:solidFill>
                  <a:srgbClr val="747474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Bayard Partnership is a collective of independent</a:t>
            </a:r>
          </a:p>
          <a:p>
            <a:pPr algn="ctr">
              <a:lnSpc>
                <a:spcPts val="1800"/>
              </a:lnSpc>
              <a:spcAft>
                <a:spcPts val="1500"/>
              </a:spcAft>
            </a:pPr>
            <a:r>
              <a:rPr lang="en-US" sz="2400" dirty="0">
                <a:solidFill>
                  <a:srgbClr val="747474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professionals providing proven hands-on expertise in</a:t>
            </a:r>
            <a:endParaRPr lang="nl-BE" sz="2400" dirty="0">
              <a:effectLst/>
              <a:latin typeface="PT Sans" panose="020B05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600" b="1" dirty="0">
                <a:solidFill>
                  <a:srgbClr val="5B9FD5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 &amp; Program Management</a:t>
            </a:r>
            <a:br>
              <a:rPr lang="en-US" sz="2600" b="1" dirty="0">
                <a:solidFill>
                  <a:srgbClr val="5B9FD5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rgbClr val="5B9FD5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 &amp; Transformation Management</a:t>
            </a:r>
            <a:br>
              <a:rPr lang="en-US" sz="2600" b="1" dirty="0">
                <a:solidFill>
                  <a:srgbClr val="5B9FD5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rgbClr val="5B9FD5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Business &amp; IT strategies</a:t>
            </a:r>
            <a:br>
              <a:rPr lang="en-US" sz="2600" b="1" dirty="0">
                <a:solidFill>
                  <a:srgbClr val="5B9FD5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rgbClr val="5B9FD5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Interim Management</a:t>
            </a:r>
            <a:endParaRPr lang="nl-BE" sz="2600" dirty="0"/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5756A2CA-A9D0-C2AC-5A26-E26B4F0EFD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1"/>
          <a:stretch/>
        </p:blipFill>
        <p:spPr>
          <a:xfrm>
            <a:off x="3509002" y="340182"/>
            <a:ext cx="7117094" cy="273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70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11C6C17-B198-4258-4FAA-0D3FA8E130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66"/>
          <a:stretch/>
        </p:blipFill>
        <p:spPr>
          <a:xfrm>
            <a:off x="2643739" y="647222"/>
            <a:ext cx="6904522" cy="556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66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Office PowerPoint</Application>
  <PresentationFormat>Widescreen</PresentationFormat>
  <Paragraphs>31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Calibri Light</vt:lpstr>
      <vt:lpstr>Open sans</vt:lpstr>
      <vt:lpstr>PT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Viermaal vertonen</dc:title>
  <dc:creator>Debecker</dc:creator>
  <cp:lastModifiedBy>J.L. Debecker</cp:lastModifiedBy>
  <cp:revision>36</cp:revision>
  <dcterms:created xsi:type="dcterms:W3CDTF">2018-11-13T14:08:16Z</dcterms:created>
  <dcterms:modified xsi:type="dcterms:W3CDTF">2023-03-26T21:25:25Z</dcterms:modified>
</cp:coreProperties>
</file>